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 autoAdjust="0"/>
    <p:restoredTop sz="94709" autoAdjust="0"/>
  </p:normalViewPr>
  <p:slideViewPr>
    <p:cSldViewPr>
      <p:cViewPr>
        <p:scale>
          <a:sx n="70" d="100"/>
          <a:sy n="70" d="100"/>
        </p:scale>
        <p:origin x="-12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18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E402B-8D9D-4396-9CD4-ECD75F61A29F}" type="datetimeFigureOut">
              <a:rPr lang="en-US" smtClean="0"/>
              <a:pPr/>
              <a:t>5/11/2012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B333F-0430-4CA9-90B9-83B27FB67DC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E402B-8D9D-4396-9CD4-ECD75F61A29F}" type="datetimeFigureOut">
              <a:rPr lang="en-US" smtClean="0"/>
              <a:pPr/>
              <a:t>5/11/2012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B333F-0430-4CA9-90B9-83B27FB67DC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E402B-8D9D-4396-9CD4-ECD75F61A29F}" type="datetimeFigureOut">
              <a:rPr lang="en-US" smtClean="0"/>
              <a:pPr/>
              <a:t>5/11/2012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B333F-0430-4CA9-90B9-83B27FB67DC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E402B-8D9D-4396-9CD4-ECD75F61A29F}" type="datetimeFigureOut">
              <a:rPr lang="en-US" smtClean="0"/>
              <a:pPr/>
              <a:t>5/11/2012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B333F-0430-4CA9-90B9-83B27FB67DC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E402B-8D9D-4396-9CD4-ECD75F61A29F}" type="datetimeFigureOut">
              <a:rPr lang="en-US" smtClean="0"/>
              <a:pPr/>
              <a:t>5/11/2012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B333F-0430-4CA9-90B9-83B27FB67DC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E402B-8D9D-4396-9CD4-ECD75F61A29F}" type="datetimeFigureOut">
              <a:rPr lang="en-US" smtClean="0"/>
              <a:pPr/>
              <a:t>5/11/2012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B333F-0430-4CA9-90B9-83B27FB67DC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E402B-8D9D-4396-9CD4-ECD75F61A29F}" type="datetimeFigureOut">
              <a:rPr lang="en-US" smtClean="0"/>
              <a:pPr/>
              <a:t>5/11/2012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B333F-0430-4CA9-90B9-83B27FB67DC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E402B-8D9D-4396-9CD4-ECD75F61A29F}" type="datetimeFigureOut">
              <a:rPr lang="en-US" smtClean="0"/>
              <a:pPr/>
              <a:t>5/11/2012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B333F-0430-4CA9-90B9-83B27FB67DC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E402B-8D9D-4396-9CD4-ECD75F61A29F}" type="datetimeFigureOut">
              <a:rPr lang="en-US" smtClean="0"/>
              <a:pPr/>
              <a:t>5/11/2012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B333F-0430-4CA9-90B9-83B27FB67DC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E402B-8D9D-4396-9CD4-ECD75F61A29F}" type="datetimeFigureOut">
              <a:rPr lang="en-US" smtClean="0"/>
              <a:pPr/>
              <a:t>5/11/2012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B333F-0430-4CA9-90B9-83B27FB67DC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E402B-8D9D-4396-9CD4-ECD75F61A29F}" type="datetimeFigureOut">
              <a:rPr lang="en-US" smtClean="0"/>
              <a:pPr/>
              <a:t>5/11/2012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B333F-0430-4CA9-90B9-83B27FB67DC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BE402B-8D9D-4396-9CD4-ECD75F61A29F}" type="datetimeFigureOut">
              <a:rPr lang="en-US" smtClean="0"/>
              <a:pPr/>
              <a:t>5/11/2012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EB333F-0430-4CA9-90B9-83B27FB67DC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6900" b="1" dirty="0" smtClean="0">
                <a:latin typeface="Castellar" pitchFamily="18" charset="0"/>
              </a:rPr>
              <a:t>A new era in politics </a:t>
            </a:r>
            <a:endParaRPr lang="en-US" sz="6900" b="1" dirty="0">
              <a:latin typeface="Castellar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Jake Gadz of Flae land 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Growing Sprit of Equality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Americans slaves demanded to be treated as equals </a:t>
            </a:r>
          </a:p>
          <a:p>
            <a:r>
              <a:rPr lang="en-US" dirty="0" smtClean="0"/>
              <a:t>Butlers would not answer to a bell but to a name </a:t>
            </a:r>
          </a:p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4572000"/>
            <a:ext cx="23907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4724400"/>
            <a:ext cx="256222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Voters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During the 1820 the more people gained the right to vote this is called </a:t>
            </a:r>
            <a:r>
              <a:rPr lang="en-US" b="1" i="1" u="sng" dirty="0" smtClean="0">
                <a:solidFill>
                  <a:srgbClr val="00B0F0"/>
                </a:solidFill>
              </a:rPr>
              <a:t>SUFFRAGE</a:t>
            </a:r>
          </a:p>
          <a:p>
            <a:r>
              <a:rPr lang="en-US" dirty="0" smtClean="0"/>
              <a:t>The US was growing uncontrollably fast more states were joining the union and any one white over the age of 21 could vote  </a:t>
            </a:r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4267200"/>
            <a:ext cx="21431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44958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Alexis De Tocqueville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French man know for his observation of the American democracy </a:t>
            </a:r>
          </a:p>
          <a:p>
            <a:r>
              <a:rPr lang="en-US" dirty="0" smtClean="0"/>
              <a:t>Arrived in 1831 on account of the </a:t>
            </a:r>
            <a:r>
              <a:rPr lang="en-US" dirty="0" smtClean="0"/>
              <a:t>French </a:t>
            </a:r>
            <a:r>
              <a:rPr lang="en-US" dirty="0" smtClean="0"/>
              <a:t>government to observer the how the society was devolving </a:t>
            </a:r>
          </a:p>
          <a:p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4572000"/>
            <a:ext cx="2705100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Limits on Suffrage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American didn’t have the right to vote</a:t>
            </a:r>
          </a:p>
          <a:p>
            <a:r>
              <a:rPr lang="en-US" dirty="0" smtClean="0"/>
              <a:t>This include Native Americans and woman</a:t>
            </a:r>
          </a:p>
          <a:p>
            <a:r>
              <a:rPr lang="en-US" dirty="0" smtClean="0"/>
              <a:t>Most African an Americans couldn’t vote either</a:t>
            </a:r>
          </a:p>
          <a:p>
            <a:r>
              <a:rPr lang="en-US" dirty="0" smtClean="0"/>
              <a:t> racism is still active in this time period. This can be explained though the fact that all white people can vote but African Americans need to own property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Disputed Election  of 1824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In this election all four candidates were from the old republican party.</a:t>
            </a:r>
          </a:p>
          <a:p>
            <a:r>
              <a:rPr lang="en-US" dirty="0" smtClean="0"/>
              <a:t>They all had support from different regions of the country </a:t>
            </a:r>
          </a:p>
          <a:p>
            <a:pPr>
              <a:buNone/>
            </a:pPr>
            <a:r>
              <a:rPr lang="en-US" dirty="0" smtClean="0"/>
              <a:t>                                            Andrew Jackson-West</a:t>
            </a:r>
          </a:p>
          <a:p>
            <a:pPr>
              <a:buNone/>
            </a:pPr>
            <a:r>
              <a:rPr lang="en-US" dirty="0" smtClean="0"/>
              <a:t>                                John Quincy Adams- New England</a:t>
            </a:r>
          </a:p>
          <a:p>
            <a:pPr>
              <a:buNone/>
            </a:pPr>
            <a:r>
              <a:rPr lang="en-US" dirty="0" smtClean="0"/>
              <a:t>                                        Henry Clay -West</a:t>
            </a:r>
          </a:p>
          <a:p>
            <a:pPr>
              <a:buNone/>
            </a:pPr>
            <a:r>
              <a:rPr lang="en-US" dirty="0" smtClean="0"/>
              <a:t>                                       William Crawford-South              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3962400"/>
            <a:ext cx="23145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</a:t>
            </a:r>
            <a:r>
              <a:rPr lang="en-US" dirty="0" smtClean="0"/>
              <a:t>unpopular president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Adams  won the Election of 1824  like Alexander Hamilton and Henry Clay he supported economic growth </a:t>
            </a:r>
          </a:p>
          <a:p>
            <a:r>
              <a:rPr lang="en-US" dirty="0" smtClean="0"/>
              <a:t>Wanted new roads and </a:t>
            </a:r>
            <a:r>
              <a:rPr lang="en-US" smtClean="0"/>
              <a:t>cannels </a:t>
            </a:r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224</Words>
  <Application>Microsoft Office PowerPoint</Application>
  <PresentationFormat>On-screen Show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A new era in politics </vt:lpstr>
      <vt:lpstr> Growing Sprit of Equality </vt:lpstr>
      <vt:lpstr>More Voters </vt:lpstr>
      <vt:lpstr>Alexis De Tocqueville </vt:lpstr>
      <vt:lpstr>Limits on Suffrage</vt:lpstr>
      <vt:lpstr>The Disputed Election  of 1824</vt:lpstr>
      <vt:lpstr>an unpopular president 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new era in politics </dc:title>
  <dc:creator>jgadaleta</dc:creator>
  <cp:lastModifiedBy>jgadaleta</cp:lastModifiedBy>
  <cp:revision>11</cp:revision>
  <dcterms:created xsi:type="dcterms:W3CDTF">2012-05-04T15:38:41Z</dcterms:created>
  <dcterms:modified xsi:type="dcterms:W3CDTF">2012-05-11T15:54:35Z</dcterms:modified>
</cp:coreProperties>
</file>